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799263" cy="9929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533" y="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753B49-A328-4F10-80ED-E5F06A8D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AA563C-8F57-479D-A883-F5D173BE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92DB-A25B-4F78-8F48-ADD8A959699C}" type="datetimeFigureOut">
              <a:rPr lang="el-GR" smtClean="0"/>
              <a:t>8/6/2021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F27DFC-A6A9-4690-AE21-C27D4DE8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EE8FEDA-AE81-49EF-9536-27280F34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68E3-6034-4F3C-8409-6F9EFC5D27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20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10E9FD5-990C-4163-9010-4E3C37E64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E7B12A-C668-4EB9-BE6E-2A5F61CDB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7EFDF3-F818-41AD-B61E-3488BC00D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A92DB-A25B-4F78-8F48-ADD8A959699C}" type="datetimeFigureOut">
              <a:rPr lang="el-GR" smtClean="0"/>
              <a:t>8/6/2021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AF980F-9E76-48E8-9157-C4D91B370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60B2FA-A694-431D-9D4D-AC4BBC6ED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A68E3-6034-4F3C-8409-6F9EFC5D27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166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374A27D-F41C-4710-B39D-ED06CB82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2D0E1D-7FB8-4754-84A2-8450578642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11448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D37E566-DC4C-4E0D-AAD4-652AB3A8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337612-AC0C-45E1-8A9B-94011338F3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02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8F9BE09-B303-4045-991C-1F5C9FAE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65280A-8A94-40B3-863E-7E668B256E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07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A2149A2-898B-4786-937E-9150775BC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DA0622-322E-46A9-843F-B40024B785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49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D100B4D-63C5-46FB-AC70-4712F0DA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1C76F2-9F56-486B-BE16-2BB8B990EB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88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0F54571-6E89-40E0-9694-F60F24AB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423BA1-3A5D-4B0C-A592-373EDFF34B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04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57F9FE0-E0CB-44FF-BF5E-012A237C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092F51-B5CC-40FB-97AF-97CD5DF639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7834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361DAEA-25E7-4135-BFB9-CA6F2997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EE6439-4DE8-4CA5-96D5-0DE586171B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86426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3403F76-5466-4E71-8126-9BF3C07FC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DADE2C-F9FE-403C-A75C-555178B8E0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9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01E287A-0879-408E-8420-7B39FAE6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6E28B5-2414-4AA2-8E0B-9F215AAB4A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1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E0D8940-CF46-4FCB-A2B7-0AD55A8E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2FCF3F-3160-4D31-8CA6-FECDD6313B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9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21F6BDC-4FF4-4B53-B1ED-A5EFD1F4C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8DED3C-8384-4870-890A-B237E87D25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8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949B6A87-2F20-451F-BA13-BBD54158A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D5ACFE-F462-4771-8A66-9271C2C868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4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6488E7E-0E93-4A51-84DB-F2B6B8B5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97D26E-3F22-4324-AD68-AA63AC72A8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3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74C66949-5B86-442D-873B-74E1EBC4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892AA4-EC77-43B5-A6DD-1F454707C6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0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3C5B0AD2-93A4-43CF-BB0D-207F8F1A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B5A942-EAE2-4FE0-906F-F60347C843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72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Marios Koniaris</dc:creator>
  <cp:lastModifiedBy>Dina Govari</cp:lastModifiedBy>
  <cp:revision>1</cp:revision>
  <dcterms:created xsi:type="dcterms:W3CDTF">2021-06-08T09:06:39Z</dcterms:created>
  <dcterms:modified xsi:type="dcterms:W3CDTF">2021-06-08T09:20:13Z</dcterms:modified>
</cp:coreProperties>
</file>