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68956-0FAA-4DD1-BA22-D33ADF5D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6C30A8-7B7B-41A4-A250-5202D9C3B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45C1-84D2-498E-B381-94D96F511BF5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21A94-6077-49E4-B017-B625B3F0E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9F9AF-3294-47E8-9734-5E66A4AF3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D61F-8542-439D-BB86-7041AEEC7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7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62B260-E9E8-47B0-8E6B-901D49795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EB24A-C6FF-45F5-BB09-4C289E509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6F85F-EAA2-44CB-A5A7-05B373CD4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C45C1-84D2-498E-B381-94D96F511BF5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CBA23-2BF1-4F07-BE16-53AE31A7F9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F5CF3-1E68-4332-A203-0D52A1372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DD61F-8542-439D-BB86-7041AEEC7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8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30FD0F-73DD-4026-8AE9-9D8EE1D59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8D9780-2637-41E6-AB1F-1F87E92489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4191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CB03BB-703C-43F4-8057-B2050FAB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CB55BD-2D0B-4968-A5B7-BAC48A7339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63891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289296-7D62-4FBB-8EAE-D7D62EC34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C7F432-675C-42C3-B5B8-0624F3412F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29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3CB8C2-B995-4C5A-940A-D41CD5828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1D0A47-A2F6-4D49-8727-0EFA9B77D0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54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87EFD5-04A5-459B-8E08-1818EAD59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9AB238-307D-4A22-98AF-45BF56A623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70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E7FB01-5940-4713-B226-77EA7AC8B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1F22B0-C26E-4BCB-80B8-74BD088E3A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3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8CE884-C44F-4DC6-9C20-6C46ABDE0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AF6554-38C3-4C6E-8DCA-5A6E8764C1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13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937F1B-0718-4CFD-8BD2-260554E6C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BCCC17-EC2F-4154-AAD7-96B0ACFE48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29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A4AE39-CBA7-496F-8F2A-8B3C5EB59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C41EC-D600-41FF-9F80-2C92B90C3C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39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E6EE9B-42CA-4CAC-8C4D-87B6C34B7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669087-1295-4D90-8B0C-A3FF987343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2563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mkoniari</dc:creator>
  <cp:lastModifiedBy>mkoniari</cp:lastModifiedBy>
  <cp:revision>1</cp:revision>
  <dcterms:created xsi:type="dcterms:W3CDTF">2021-11-04T14:38:59Z</dcterms:created>
  <dcterms:modified xsi:type="dcterms:W3CDTF">2021-11-04T14:38:59Z</dcterms:modified>
</cp:coreProperties>
</file>